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4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BD1A7-7353-4443-B25E-BBDA5EB63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628EA9-A15D-4948-9217-6F86F4C71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A02FF-0AEE-4ACF-B14F-9E3770CC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85AAB-E440-4A30-AA20-A71000277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1B72A-AF2D-473F-B114-101E743ED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4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AA9D5-25E2-40E6-AB3D-A8D6B10A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A50BD8-E4C8-4950-8F3A-89805701C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86CAC-9356-4C71-AE26-D829F62BF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7C43D-A12D-4026-ACA1-04969160F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32F44-2601-450F-A293-53709BAFC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4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BFD3C3-6ADE-4BD9-AED2-A3D5AB4DC0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296935-2AAD-4578-B3A7-826FD2790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EDE03-4E56-499A-BD29-290CE4289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BD52E-2DEF-46EF-9C17-4F55A26CE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303C9-224E-49A6-9025-D5261C78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0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52FCB-45C3-4D23-A9BD-24B09E6CD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8BBAB-2EBD-4F2F-B2AD-D8D210644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8C390-0EA1-4BDB-A3EC-2AC51F030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6B732-B0A6-4B05-9E2C-B7DB1998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90CF1-8539-45B2-88C7-FA5FD923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3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CA0DD-8844-42AC-9242-E9FB1FB10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FFCE4-837A-4D44-8269-5DF2BCC1D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FBD67-EC24-4D34-85B4-3F22DC2A6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83F67-E273-46A2-AD2C-27E92763F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FB29C-2502-486D-9468-7465DA648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3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BD6C7-8F86-4A89-8A06-999ECA46E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C0176-E69B-455B-8AD5-9880406BA0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72EEB-8A80-419A-93FF-244D4D93F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0BA26-2F11-4240-BEF4-6F5DDF0E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75440-525E-48FA-B2B0-4A7363F3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10E8D-89EE-4B2E-BEB6-E4E01CFB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898E5-4D71-47A3-8BE5-D8D2277B1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E09AE-BCF3-48A1-AA04-3B52F13E2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43292-EC33-4794-ADD4-A06EA7AD6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FF7831-44EB-4742-98AF-E9D1ACE6BA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87FE24-DDE7-47BC-A476-EF4EC243B5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7C1ADC-C826-4AE7-8D9E-7CA7258A5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B288E8-2B74-44EF-ADDC-8CB03F8A9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D9CA0F-DA61-4D3D-BA90-7A339F09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6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6C9BD-7CD7-42BD-8C39-911E3919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C91F5A-C0E4-4A09-AAF1-DB929C547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386836-83F5-476A-96C5-F0B6B75A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86E6B-4DFC-46A5-91BB-DE2B51402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3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6F295-AE18-49BF-AB8D-1106B920F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31FAF3-DE03-401B-BC80-963C2F47F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AC5E-323D-48CB-8B46-B3E158FBE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83A43-BA4F-4496-A637-2DE555576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1530A-6954-4D57-8832-53E4B41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9F225-433F-4E10-ADBE-1FD13D810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E0E48-B71B-45C6-9A94-E7FC52EB8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51864-EB7C-4815-90CE-A5E6A2BE2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899DD-34B6-441D-8083-1F3FE181D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8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B48DD-B5CD-46B8-A502-F5D06CAB6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26F1CA-34AE-477F-9FA9-184136A0B9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AD8B66-D1D2-4C10-82E9-5A130D68B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7839D-3377-4270-91F9-D86B14448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A0085-DB4B-45D4-99B8-A99F7542F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A0E6F6-CF9D-4A54-A42F-F327153B0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24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AC73BF-E81E-4672-82E5-787AD623E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0B055-FDEA-450B-AAD6-0E58839F1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90FD8-457C-40FD-BD40-078D3E726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51956-C80F-4E4A-9800-ECC1DADFAEE4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16407-0211-4BEE-9EE9-B8CC999A72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DCA82-89D1-4311-A4B4-8A1BC662A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27CFC-9567-4652-AC50-3D976169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6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92B5E2-17D6-4623-B869-DBB53761F16E}"/>
              </a:ext>
            </a:extLst>
          </p:cNvPr>
          <p:cNvSpPr txBox="1"/>
          <p:nvPr/>
        </p:nvSpPr>
        <p:spPr>
          <a:xfrm>
            <a:off x="1651660" y="3075057"/>
            <a:ext cx="8888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Portfolio Presentation Example</a:t>
            </a:r>
          </a:p>
        </p:txBody>
      </p:sp>
    </p:spTree>
    <p:extLst>
      <p:ext uri="{BB962C8B-B14F-4D97-AF65-F5344CB8AC3E}">
        <p14:creationId xmlns:p14="http://schemas.microsoft.com/office/powerpoint/2010/main" val="135332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A3399-8962-4A7A-A33D-B0D8CB3C5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Slide</a:t>
            </a:r>
          </a:p>
        </p:txBody>
      </p:sp>
      <p:sp>
        <p:nvSpPr>
          <p:cNvPr id="4" name="Rectangle 3" descr="{*PortfolioSummary:SmartArt #SmartArtLayoutType=VerticalPictureAccentList #Fields=MD|ProjectName,MD|NextGate,MD|LastGate #ImageType=ProjectThumbnail*}&#10;">
            <a:extLst>
              <a:ext uri="{FF2B5EF4-FFF2-40B4-BE49-F238E27FC236}">
                <a16:creationId xmlns:a16="http://schemas.microsoft.com/office/drawing/2014/main" id="{F9DF69C6-C840-407E-9396-367D8577F7DA}"/>
              </a:ext>
            </a:extLst>
          </p:cNvPr>
          <p:cNvSpPr/>
          <p:nvPr/>
        </p:nvSpPr>
        <p:spPr>
          <a:xfrm>
            <a:off x="838200" y="1377538"/>
            <a:ext cx="10515600" cy="4922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0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955BC-8919-4BBC-8BCE-E5E2749AA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Slide for: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A34F52-755D-4DB1-99FD-E0005CD6395A}"/>
              </a:ext>
            </a:extLst>
          </p:cNvPr>
          <p:cNvSpPr/>
          <p:nvPr/>
        </p:nvSpPr>
        <p:spPr>
          <a:xfrm>
            <a:off x="5314208" y="754084"/>
            <a:ext cx="6039592" cy="4631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{*</a:t>
            </a:r>
            <a:r>
              <a:rPr lang="en-US" dirty="0" err="1">
                <a:solidFill>
                  <a:schemeClr val="tx1"/>
                </a:solidFill>
              </a:rPr>
              <a:t>MD:ProjectName</a:t>
            </a:r>
            <a:r>
              <a:rPr lang="en-US" dirty="0">
                <a:solidFill>
                  <a:schemeClr val="tx1"/>
                </a:solidFill>
              </a:rPr>
              <a:t>*}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B41454-FD15-43A5-9DE6-AFE7A334975E}"/>
              </a:ext>
            </a:extLst>
          </p:cNvPr>
          <p:cNvSpPr/>
          <p:nvPr/>
        </p:nvSpPr>
        <p:spPr>
          <a:xfrm>
            <a:off x="838201" y="1895061"/>
            <a:ext cx="10515600" cy="1180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{*</a:t>
            </a:r>
            <a:r>
              <a:rPr lang="en-US" dirty="0" err="1">
                <a:solidFill>
                  <a:schemeClr val="tx1"/>
                </a:solidFill>
              </a:rPr>
              <a:t>MD:ProjectDescription</a:t>
            </a:r>
            <a:r>
              <a:rPr lang="en-US" dirty="0">
                <a:solidFill>
                  <a:schemeClr val="tx1"/>
                </a:solidFill>
              </a:rPr>
              <a:t>*}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6A112C-EBDB-4EAA-835A-64B4CE59551E}"/>
              </a:ext>
            </a:extLst>
          </p:cNvPr>
          <p:cNvSpPr txBox="1"/>
          <p:nvPr/>
        </p:nvSpPr>
        <p:spPr>
          <a:xfrm>
            <a:off x="838200" y="3301340"/>
            <a:ext cx="2445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 Gate: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7A25F1-53D0-4C42-9ED1-2D9246730184}"/>
              </a:ext>
            </a:extLst>
          </p:cNvPr>
          <p:cNvSpPr txBox="1"/>
          <p:nvPr/>
        </p:nvSpPr>
        <p:spPr>
          <a:xfrm>
            <a:off x="838200" y="3670672"/>
            <a:ext cx="222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Current Stage: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E5416C-E7B0-47D3-9295-5ACD200403C2}"/>
              </a:ext>
            </a:extLst>
          </p:cNvPr>
          <p:cNvSpPr/>
          <p:nvPr/>
        </p:nvSpPr>
        <p:spPr>
          <a:xfrm>
            <a:off x="2434192" y="3372592"/>
            <a:ext cx="3502782" cy="298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{*</a:t>
            </a:r>
            <a:r>
              <a:rPr lang="en-US" dirty="0" err="1">
                <a:solidFill>
                  <a:schemeClr val="tx1"/>
                </a:solidFill>
              </a:rPr>
              <a:t>MD:ProjectNextGateName</a:t>
            </a:r>
            <a:r>
              <a:rPr lang="en-US" dirty="0">
                <a:solidFill>
                  <a:schemeClr val="tx1"/>
                </a:solidFill>
              </a:rPr>
              <a:t>*}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7ACF42-2D41-40EF-93A9-D3A4498A3A90}"/>
              </a:ext>
            </a:extLst>
          </p:cNvPr>
          <p:cNvSpPr/>
          <p:nvPr/>
        </p:nvSpPr>
        <p:spPr>
          <a:xfrm>
            <a:off x="2434192" y="3741924"/>
            <a:ext cx="3502782" cy="298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{*</a:t>
            </a:r>
            <a:r>
              <a:rPr lang="en-US" dirty="0" err="1">
                <a:solidFill>
                  <a:schemeClr val="tx1"/>
                </a:solidFill>
              </a:rPr>
              <a:t>MD:ProjectCurrentStageName</a:t>
            </a:r>
            <a:r>
              <a:rPr lang="en-US" dirty="0">
                <a:solidFill>
                  <a:schemeClr val="tx1"/>
                </a:solidFill>
              </a:rPr>
              <a:t>*}</a:t>
            </a:r>
          </a:p>
        </p:txBody>
      </p:sp>
      <p:sp>
        <p:nvSpPr>
          <p:cNvPr id="10" name="Rectangle 9" descr="{*FLAG:RepeatForSelectedProjects*}">
            <a:extLst>
              <a:ext uri="{FF2B5EF4-FFF2-40B4-BE49-F238E27FC236}">
                <a16:creationId xmlns:a16="http://schemas.microsoft.com/office/drawing/2014/main" id="{8915E510-2224-4DA8-9BE8-C86587126FFA}"/>
              </a:ext>
            </a:extLst>
          </p:cNvPr>
          <p:cNvSpPr/>
          <p:nvPr/>
        </p:nvSpPr>
        <p:spPr>
          <a:xfrm>
            <a:off x="795647" y="6123543"/>
            <a:ext cx="232162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1D9976-8F33-43ED-9456-08F6F1B3AC0E}"/>
              </a:ext>
            </a:extLst>
          </p:cNvPr>
          <p:cNvSpPr txBox="1"/>
          <p:nvPr/>
        </p:nvSpPr>
        <p:spPr>
          <a:xfrm>
            <a:off x="795647" y="1404730"/>
            <a:ext cx="2709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Project Description:</a:t>
            </a:r>
          </a:p>
        </p:txBody>
      </p:sp>
    </p:spTree>
    <p:extLst>
      <p:ext uri="{BB962C8B-B14F-4D97-AF65-F5344CB8AC3E}">
        <p14:creationId xmlns:p14="http://schemas.microsoft.com/office/powerpoint/2010/main" val="394860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38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Summary Slide</vt:lpstr>
      <vt:lpstr>Repeated Slide for: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Olinger</dc:creator>
  <cp:lastModifiedBy>Wayne Olinger</cp:lastModifiedBy>
  <cp:revision>6</cp:revision>
  <dcterms:created xsi:type="dcterms:W3CDTF">2019-03-11T15:35:44Z</dcterms:created>
  <dcterms:modified xsi:type="dcterms:W3CDTF">2019-03-11T17:05:06Z</dcterms:modified>
</cp:coreProperties>
</file>